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age at diagnosis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Autism</c:v>
                </c:pt>
                <c:pt idx="1">
                  <c:v>Asperger</c:v>
                </c:pt>
                <c:pt idx="2">
                  <c:v>ASD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60816000"/>
        <c:axId val="64422272"/>
        <c:axId val="0"/>
      </c:bar3DChart>
      <c:catAx>
        <c:axId val="60816000"/>
        <c:scaling>
          <c:orientation val="minMax"/>
        </c:scaling>
        <c:axPos val="b"/>
        <c:majorTickMark val="none"/>
        <c:tickLblPos val="nextTo"/>
        <c:crossAx val="64422272"/>
        <c:crosses val="autoZero"/>
        <c:auto val="1"/>
        <c:lblAlgn val="ctr"/>
        <c:lblOffset val="100"/>
      </c:catAx>
      <c:valAx>
        <c:axId val="64422272"/>
        <c:scaling>
          <c:orientation val="minMax"/>
        </c:scaling>
        <c:delete val="1"/>
        <c:axPos val="l"/>
        <c:numFmt formatCode="General" sourceLinked="1"/>
        <c:tickLblPos val="none"/>
        <c:crossAx val="60816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17 + yrs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high functioning</c:v>
                </c:pt>
                <c:pt idx="1">
                  <c:v>lower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 to 16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high functioning</c:v>
                </c:pt>
                <c:pt idx="1">
                  <c:v>lower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 to 12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high functioning</c:v>
                </c:pt>
                <c:pt idx="1">
                  <c:v>lower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 to 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high functioning</c:v>
                </c:pt>
                <c:pt idx="1">
                  <c:v>lower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up to 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high functioning</c:v>
                </c:pt>
                <c:pt idx="1">
                  <c:v>lower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axId val="76089600"/>
        <c:axId val="76099584"/>
      </c:barChart>
      <c:catAx>
        <c:axId val="76089600"/>
        <c:scaling>
          <c:orientation val="minMax"/>
        </c:scaling>
        <c:axPos val="b"/>
        <c:tickLblPos val="nextTo"/>
        <c:crossAx val="76099584"/>
        <c:crosses val="autoZero"/>
        <c:auto val="1"/>
        <c:lblAlgn val="ctr"/>
        <c:lblOffset val="100"/>
      </c:catAx>
      <c:valAx>
        <c:axId val="76099584"/>
        <c:scaling>
          <c:orientation val="minMax"/>
        </c:scaling>
        <c:axPos val="l"/>
        <c:majorGridlines/>
        <c:numFmt formatCode="General" sourceLinked="1"/>
        <c:tickLblPos val="nextTo"/>
        <c:crossAx val="7608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FAF0-7CD0-4B9B-80CF-59D97E70AE35}" type="datetimeFigureOut">
              <a:rPr lang="en-US" smtClean="0"/>
              <a:pPr/>
              <a:t>5/21/2010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31A7-6F08-4642-914B-96B961F80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How age at diagnosis has changed over time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128586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Median age at diagnosis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26431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Current age of child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How age at diagnosis has changed over time</vt:lpstr>
    </vt:vector>
  </TitlesOfParts>
  <Company>Newcastle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Professor Helen McConachie</dc:creator>
  <cp:lastModifiedBy>Professor Helen McConachie</cp:lastModifiedBy>
  <cp:revision>5</cp:revision>
  <dcterms:created xsi:type="dcterms:W3CDTF">2010-05-21T09:21:29Z</dcterms:created>
  <dcterms:modified xsi:type="dcterms:W3CDTF">2010-05-21T15:28:56Z</dcterms:modified>
</cp:coreProperties>
</file>